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86" r:id="rId6"/>
    <p:sldId id="294" r:id="rId7"/>
    <p:sldId id="315" r:id="rId8"/>
    <p:sldId id="299" r:id="rId9"/>
    <p:sldId id="293" r:id="rId10"/>
    <p:sldId id="308" r:id="rId11"/>
    <p:sldId id="309" r:id="rId12"/>
    <p:sldId id="310" r:id="rId13"/>
    <p:sldId id="311" r:id="rId14"/>
    <p:sldId id="312" r:id="rId15"/>
    <p:sldId id="313" r:id="rId16"/>
    <p:sldId id="291" r:id="rId17"/>
    <p:sldId id="301" r:id="rId18"/>
  </p:sldIdLst>
  <p:sldSz cx="12192000" cy="6858000"/>
  <p:notesSz cx="6858000" cy="9144000"/>
  <p:custShowLst>
    <p:custShow name="Custom Show 1" id="0">
      <p:sldLst>
        <p:sld r:id="rId6"/>
        <p:sld r:id="rId7"/>
        <p:sld r:id="rId6"/>
        <p:sld r:id="rId9"/>
        <p:sld r:id="rId10"/>
        <p:sld r:id="rId11"/>
        <p:sld r:id="rId12"/>
        <p:sld r:id="rId13"/>
        <p:sld r:id="rId14"/>
        <p:sld r:id="rId15"/>
        <p:sld r:id="rId16"/>
        <p:sld r:id="rId6"/>
        <p:sld r:id="rId17"/>
        <p:sld r:id="rId18"/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CEB"/>
    <a:srgbClr val="FFFFFF"/>
    <a:srgbClr val="0C1C58"/>
    <a:srgbClr val="D4AD28"/>
    <a:srgbClr val="FFE48C"/>
    <a:srgbClr val="637293"/>
    <a:srgbClr val="2F1727"/>
    <a:srgbClr val="ADD149"/>
    <a:srgbClr val="F5FFB6"/>
    <a:srgbClr val="D88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E4FAC-CE90-4A8A-9AAF-70ED73F53C7F}" type="doc">
      <dgm:prSet loTypeId="urn:microsoft.com/office/officeart/2005/8/layout/vProcess5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609C5F1-D139-4710-BD8D-82BC94A699D0}">
      <dgm:prSet phldrT="[Text]"/>
      <dgm:spPr/>
      <dgm:t>
        <a:bodyPr/>
        <a:lstStyle/>
        <a:p>
          <a:r>
            <a:rPr lang="en-US" b="1" u="sng" dirty="0" smtClean="0"/>
            <a:t>Shallow </a:t>
          </a:r>
        </a:p>
        <a:p>
          <a:r>
            <a:rPr lang="en-US" dirty="0" smtClean="0"/>
            <a:t>Provide Meals, Pray &amp; Fast, Supplies, Foster Family Date Nights &amp; other serve projects</a:t>
          </a:r>
          <a:endParaRPr lang="en-US" dirty="0"/>
        </a:p>
      </dgm:t>
    </dgm:pt>
    <dgm:pt modelId="{E9D3307E-6787-4479-AD57-498DD27F32F7}" type="parTrans" cxnId="{10E88D97-0AD6-4911-BB21-70AA21A9D34F}">
      <dgm:prSet/>
      <dgm:spPr/>
      <dgm:t>
        <a:bodyPr/>
        <a:lstStyle/>
        <a:p>
          <a:endParaRPr lang="en-US"/>
        </a:p>
      </dgm:t>
    </dgm:pt>
    <dgm:pt modelId="{AD372E46-B234-4EAC-9A76-C0E77221C49F}" type="sibTrans" cxnId="{10E88D97-0AD6-4911-BB21-70AA21A9D34F}">
      <dgm:prSet/>
      <dgm:spPr/>
      <dgm:t>
        <a:bodyPr/>
        <a:lstStyle/>
        <a:p>
          <a:endParaRPr lang="en-US"/>
        </a:p>
      </dgm:t>
    </dgm:pt>
    <dgm:pt modelId="{309811AA-00D2-4A02-AA56-1A9E714312C8}">
      <dgm:prSet phldrT="[Text]"/>
      <dgm:spPr/>
      <dgm:t>
        <a:bodyPr/>
        <a:lstStyle/>
        <a:p>
          <a:r>
            <a:rPr lang="en-US" b="1" u="sng" dirty="0" smtClean="0"/>
            <a:t>Middle</a:t>
          </a:r>
        </a:p>
        <a:p>
          <a:r>
            <a:rPr lang="en-US" b="0" u="none" dirty="0" smtClean="0"/>
            <a:t>Respite teams, certified babysitting, adoption grant fund, transportation</a:t>
          </a:r>
          <a:endParaRPr lang="en-US" b="0" u="none" dirty="0"/>
        </a:p>
      </dgm:t>
    </dgm:pt>
    <dgm:pt modelId="{EF7EE552-1694-4773-8A48-1C04512D86CC}" type="parTrans" cxnId="{3C21F978-6000-4CC7-A5CB-45FBCA8B786A}">
      <dgm:prSet/>
      <dgm:spPr/>
      <dgm:t>
        <a:bodyPr/>
        <a:lstStyle/>
        <a:p>
          <a:endParaRPr lang="en-US"/>
        </a:p>
      </dgm:t>
    </dgm:pt>
    <dgm:pt modelId="{645C06C4-5CF6-4D35-BE26-65CFA1C05E60}" type="sibTrans" cxnId="{3C21F978-6000-4CC7-A5CB-45FBCA8B786A}">
      <dgm:prSet/>
      <dgm:spPr/>
      <dgm:t>
        <a:bodyPr/>
        <a:lstStyle/>
        <a:p>
          <a:endParaRPr lang="en-US"/>
        </a:p>
      </dgm:t>
    </dgm:pt>
    <dgm:pt modelId="{4AC9F95B-5E1F-4588-A320-997A2F80B10F}">
      <dgm:prSet phldrT="[Text]"/>
      <dgm:spPr/>
      <dgm:t>
        <a:bodyPr/>
        <a:lstStyle/>
        <a:p>
          <a:r>
            <a:rPr lang="en-US" b="1" u="sng" dirty="0" smtClean="0"/>
            <a:t>Deep</a:t>
          </a:r>
        </a:p>
        <a:p>
          <a:r>
            <a:rPr lang="en-US" b="0" u="none" dirty="0" smtClean="0"/>
            <a:t>Foster, Adopt, Family preservation, mentoring, Open Table</a:t>
          </a:r>
          <a:endParaRPr lang="en-US" b="0" u="none" dirty="0"/>
        </a:p>
      </dgm:t>
    </dgm:pt>
    <dgm:pt modelId="{850300B6-1F9E-4D34-BE25-BCC834CA0BE8}" type="parTrans" cxnId="{0C67B978-4F9D-4AFC-B077-B04EF71247CD}">
      <dgm:prSet/>
      <dgm:spPr/>
      <dgm:t>
        <a:bodyPr/>
        <a:lstStyle/>
        <a:p>
          <a:endParaRPr lang="en-US"/>
        </a:p>
      </dgm:t>
    </dgm:pt>
    <dgm:pt modelId="{DA09FFE9-1C6F-4C28-AAA6-FD737AC39C7F}" type="sibTrans" cxnId="{0C67B978-4F9D-4AFC-B077-B04EF71247CD}">
      <dgm:prSet/>
      <dgm:spPr/>
      <dgm:t>
        <a:bodyPr/>
        <a:lstStyle/>
        <a:p>
          <a:endParaRPr lang="en-US"/>
        </a:p>
      </dgm:t>
    </dgm:pt>
    <dgm:pt modelId="{F9647EA2-5203-4703-9A62-A35E43A133C7}" type="pres">
      <dgm:prSet presAssocID="{506E4FAC-CE90-4A8A-9AAF-70ED73F53C7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E9DFA-5EE4-4AA9-8B7E-F19D905166D0}" type="pres">
      <dgm:prSet presAssocID="{506E4FAC-CE90-4A8A-9AAF-70ED73F53C7F}" presName="dummyMaxCanvas" presStyleCnt="0">
        <dgm:presLayoutVars/>
      </dgm:prSet>
      <dgm:spPr/>
    </dgm:pt>
    <dgm:pt modelId="{D64D4970-DC7A-4151-8FDC-C033C04B2131}" type="pres">
      <dgm:prSet presAssocID="{506E4FAC-CE90-4A8A-9AAF-70ED73F53C7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10DF8-6B09-4D70-95BD-5A4C112585EB}" type="pres">
      <dgm:prSet presAssocID="{506E4FAC-CE90-4A8A-9AAF-70ED73F53C7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CF722-A178-4624-BAA6-5563069611FF}" type="pres">
      <dgm:prSet presAssocID="{506E4FAC-CE90-4A8A-9AAF-70ED73F53C7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34823-071F-41E7-8563-15AC0206D8B5}" type="pres">
      <dgm:prSet presAssocID="{506E4FAC-CE90-4A8A-9AAF-70ED73F53C7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7B20B-4438-458E-9266-D84774963B87}" type="pres">
      <dgm:prSet presAssocID="{506E4FAC-CE90-4A8A-9AAF-70ED73F53C7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6B0B1-AF4F-4B48-88EC-B4207D38F168}" type="pres">
      <dgm:prSet presAssocID="{506E4FAC-CE90-4A8A-9AAF-70ED73F53C7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2F0AC-A191-44FA-8C28-60C2D50CF469}" type="pres">
      <dgm:prSet presAssocID="{506E4FAC-CE90-4A8A-9AAF-70ED73F53C7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3362E-3077-4127-A8E2-B78ED81068B2}" type="pres">
      <dgm:prSet presAssocID="{506E4FAC-CE90-4A8A-9AAF-70ED73F53C7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68FE6-2F4D-45A3-B893-CD2AE9384BD5}" type="presOf" srcId="{4AC9F95B-5E1F-4588-A320-997A2F80B10F}" destId="{522CF722-A178-4624-BAA6-5563069611FF}" srcOrd="0" destOrd="0" presId="urn:microsoft.com/office/officeart/2005/8/layout/vProcess5"/>
    <dgm:cxn modelId="{2B38DFB4-1DC8-4369-A330-4EE454F7836F}" type="presOf" srcId="{4AC9F95B-5E1F-4588-A320-997A2F80B10F}" destId="{0E33362E-3077-4127-A8E2-B78ED81068B2}" srcOrd="1" destOrd="0" presId="urn:microsoft.com/office/officeart/2005/8/layout/vProcess5"/>
    <dgm:cxn modelId="{3815EB3E-5449-4D10-AAF9-3D63218B38ED}" type="presOf" srcId="{309811AA-00D2-4A02-AA56-1A9E714312C8}" destId="{32B2F0AC-A191-44FA-8C28-60C2D50CF469}" srcOrd="1" destOrd="0" presId="urn:microsoft.com/office/officeart/2005/8/layout/vProcess5"/>
    <dgm:cxn modelId="{3C21F978-6000-4CC7-A5CB-45FBCA8B786A}" srcId="{506E4FAC-CE90-4A8A-9AAF-70ED73F53C7F}" destId="{309811AA-00D2-4A02-AA56-1A9E714312C8}" srcOrd="1" destOrd="0" parTransId="{EF7EE552-1694-4773-8A48-1C04512D86CC}" sibTransId="{645C06C4-5CF6-4D35-BE26-65CFA1C05E60}"/>
    <dgm:cxn modelId="{EB132DBD-BF45-43D3-BCEB-787608A15CE4}" type="presOf" srcId="{645C06C4-5CF6-4D35-BE26-65CFA1C05E60}" destId="{5D47B20B-4438-458E-9266-D84774963B87}" srcOrd="0" destOrd="0" presId="urn:microsoft.com/office/officeart/2005/8/layout/vProcess5"/>
    <dgm:cxn modelId="{F242D762-F086-4077-89F7-B596BF1B0F3C}" type="presOf" srcId="{506E4FAC-CE90-4A8A-9AAF-70ED73F53C7F}" destId="{F9647EA2-5203-4703-9A62-A35E43A133C7}" srcOrd="0" destOrd="0" presId="urn:microsoft.com/office/officeart/2005/8/layout/vProcess5"/>
    <dgm:cxn modelId="{0C67B978-4F9D-4AFC-B077-B04EF71247CD}" srcId="{506E4FAC-CE90-4A8A-9AAF-70ED73F53C7F}" destId="{4AC9F95B-5E1F-4588-A320-997A2F80B10F}" srcOrd="2" destOrd="0" parTransId="{850300B6-1F9E-4D34-BE25-BCC834CA0BE8}" sibTransId="{DA09FFE9-1C6F-4C28-AAA6-FD737AC39C7F}"/>
    <dgm:cxn modelId="{947DF44E-2E2B-4037-AAEF-BCAF674C338B}" type="presOf" srcId="{6609C5F1-D139-4710-BD8D-82BC94A699D0}" destId="{0A66B0B1-AF4F-4B48-88EC-B4207D38F168}" srcOrd="1" destOrd="0" presId="urn:microsoft.com/office/officeart/2005/8/layout/vProcess5"/>
    <dgm:cxn modelId="{10E88D97-0AD6-4911-BB21-70AA21A9D34F}" srcId="{506E4FAC-CE90-4A8A-9AAF-70ED73F53C7F}" destId="{6609C5F1-D139-4710-BD8D-82BC94A699D0}" srcOrd="0" destOrd="0" parTransId="{E9D3307E-6787-4479-AD57-498DD27F32F7}" sibTransId="{AD372E46-B234-4EAC-9A76-C0E77221C49F}"/>
    <dgm:cxn modelId="{B2898C6B-C7CA-4597-BDFF-75D23B8AE7DA}" type="presOf" srcId="{6609C5F1-D139-4710-BD8D-82BC94A699D0}" destId="{D64D4970-DC7A-4151-8FDC-C033C04B2131}" srcOrd="0" destOrd="0" presId="urn:microsoft.com/office/officeart/2005/8/layout/vProcess5"/>
    <dgm:cxn modelId="{9DD6D175-018B-48DE-A626-393507613AA8}" type="presOf" srcId="{AD372E46-B234-4EAC-9A76-C0E77221C49F}" destId="{EF534823-071F-41E7-8563-15AC0206D8B5}" srcOrd="0" destOrd="0" presId="urn:microsoft.com/office/officeart/2005/8/layout/vProcess5"/>
    <dgm:cxn modelId="{A5487813-692F-47BE-ABA9-BB8109792215}" type="presOf" srcId="{309811AA-00D2-4A02-AA56-1A9E714312C8}" destId="{C9510DF8-6B09-4D70-95BD-5A4C112585EB}" srcOrd="0" destOrd="0" presId="urn:microsoft.com/office/officeart/2005/8/layout/vProcess5"/>
    <dgm:cxn modelId="{656D940F-A39C-4AC6-8567-4D63BBCBFA62}" type="presParOf" srcId="{F9647EA2-5203-4703-9A62-A35E43A133C7}" destId="{AA8E9DFA-5EE4-4AA9-8B7E-F19D905166D0}" srcOrd="0" destOrd="0" presId="urn:microsoft.com/office/officeart/2005/8/layout/vProcess5"/>
    <dgm:cxn modelId="{2E329266-6102-4852-9838-6BEAFE3B2D31}" type="presParOf" srcId="{F9647EA2-5203-4703-9A62-A35E43A133C7}" destId="{D64D4970-DC7A-4151-8FDC-C033C04B2131}" srcOrd="1" destOrd="0" presId="urn:microsoft.com/office/officeart/2005/8/layout/vProcess5"/>
    <dgm:cxn modelId="{AD6E88D5-E749-4D4F-A1FC-E06EBD3A5BD8}" type="presParOf" srcId="{F9647EA2-5203-4703-9A62-A35E43A133C7}" destId="{C9510DF8-6B09-4D70-95BD-5A4C112585EB}" srcOrd="2" destOrd="0" presId="urn:microsoft.com/office/officeart/2005/8/layout/vProcess5"/>
    <dgm:cxn modelId="{F6FCFEAC-D4DE-423B-AF48-9923722BA83C}" type="presParOf" srcId="{F9647EA2-5203-4703-9A62-A35E43A133C7}" destId="{522CF722-A178-4624-BAA6-5563069611FF}" srcOrd="3" destOrd="0" presId="urn:microsoft.com/office/officeart/2005/8/layout/vProcess5"/>
    <dgm:cxn modelId="{FBD53A6F-E40C-4205-8DBE-14689CFFF0C4}" type="presParOf" srcId="{F9647EA2-5203-4703-9A62-A35E43A133C7}" destId="{EF534823-071F-41E7-8563-15AC0206D8B5}" srcOrd="4" destOrd="0" presId="urn:microsoft.com/office/officeart/2005/8/layout/vProcess5"/>
    <dgm:cxn modelId="{570F3BF3-AC34-45F6-B95D-C0218DFBEF21}" type="presParOf" srcId="{F9647EA2-5203-4703-9A62-A35E43A133C7}" destId="{5D47B20B-4438-458E-9266-D84774963B87}" srcOrd="5" destOrd="0" presId="urn:microsoft.com/office/officeart/2005/8/layout/vProcess5"/>
    <dgm:cxn modelId="{E8AC25D4-5974-47CA-939E-2BBF05A3D2B9}" type="presParOf" srcId="{F9647EA2-5203-4703-9A62-A35E43A133C7}" destId="{0A66B0B1-AF4F-4B48-88EC-B4207D38F168}" srcOrd="6" destOrd="0" presId="urn:microsoft.com/office/officeart/2005/8/layout/vProcess5"/>
    <dgm:cxn modelId="{9A31AF9C-0C44-4C42-86BC-528AC85E0202}" type="presParOf" srcId="{F9647EA2-5203-4703-9A62-A35E43A133C7}" destId="{32B2F0AC-A191-44FA-8C28-60C2D50CF469}" srcOrd="7" destOrd="0" presId="urn:microsoft.com/office/officeart/2005/8/layout/vProcess5"/>
    <dgm:cxn modelId="{0A8FD646-3135-4A42-982E-5206F92BE880}" type="presParOf" srcId="{F9647EA2-5203-4703-9A62-A35E43A133C7}" destId="{0E33362E-3077-4127-A8E2-B78ED81068B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D4970-DC7A-4151-8FDC-C033C04B2131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/>
            <a:t>Shallow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Provide Meals, Pray &amp; Fast, Supplies, Foster Family Date Nights &amp; other serve projects</a:t>
          </a:r>
          <a:endParaRPr lang="en-US" sz="2200" kern="1200" dirty="0"/>
        </a:p>
      </dsp:txBody>
      <dsp:txXfrm>
        <a:off x="47612" y="47612"/>
        <a:ext cx="5154651" cy="1530376"/>
      </dsp:txXfrm>
    </dsp:sp>
    <dsp:sp modelId="{C9510DF8-6B09-4D70-95BD-5A4C112585EB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69738"/>
                <a:satOff val="2174"/>
                <a:lumOff val="10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69738"/>
                <a:satOff val="2174"/>
                <a:lumOff val="10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69738"/>
                <a:satOff val="2174"/>
                <a:lumOff val="10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/>
            <a:t>Middle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 smtClean="0"/>
            <a:t>Respite teams, certified babysitting, adoption grant fund, transportation</a:t>
          </a:r>
          <a:endParaRPr lang="en-US" sz="2200" b="0" u="none" kern="1200" dirty="0"/>
        </a:p>
      </dsp:txBody>
      <dsp:txXfrm>
        <a:off x="657211" y="1944145"/>
        <a:ext cx="5147335" cy="1530376"/>
      </dsp:txXfrm>
    </dsp:sp>
    <dsp:sp modelId="{522CF722-A178-4624-BAA6-5563069611FF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139475"/>
                <a:satOff val="4349"/>
                <a:lumOff val="208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39475"/>
                <a:satOff val="4349"/>
                <a:lumOff val="208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39475"/>
                <a:satOff val="4349"/>
                <a:lumOff val="208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/>
            <a:t>Deep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 smtClean="0"/>
            <a:t>Foster, Adopt, Family preservation, mentoring, Open Table</a:t>
          </a:r>
          <a:endParaRPr lang="en-US" sz="2200" b="0" u="none" kern="1200" dirty="0"/>
        </a:p>
      </dsp:txBody>
      <dsp:txXfrm>
        <a:off x="1266811" y="3840678"/>
        <a:ext cx="5147335" cy="1530376"/>
      </dsp:txXfrm>
    </dsp:sp>
    <dsp:sp modelId="{EF534823-071F-41E7-8563-15AC0206D8B5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89903" y="1232746"/>
        <a:ext cx="581152" cy="795122"/>
      </dsp:txXfrm>
    </dsp:sp>
    <dsp:sp modelId="{5D47B20B-4438-458E-9266-D84774963B87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99503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3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7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7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4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0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5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0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8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9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9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03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46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16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197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7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89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74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3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0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1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1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7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7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2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20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8/28/2019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6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5LefWipCY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8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39" y="681810"/>
            <a:ext cx="10465337" cy="5891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497" y="1131517"/>
            <a:ext cx="50827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3CBB2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 my church, some of us are going to bring children into our homes.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73CBB2">
                  <a:lumMod val="60000"/>
                  <a:lumOff val="4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3CBB2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rest of us are going to find ways to serve &amp; support them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CBB2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3CBB2">
                  <a:lumMod val="60000"/>
                  <a:lumOff val="4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31" r="16936"/>
          <a:stretch/>
        </p:blipFill>
        <p:spPr>
          <a:xfrm>
            <a:off x="6383868" y="1583265"/>
            <a:ext cx="4724400" cy="389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2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04800"/>
            <a:ext cx="6324601" cy="6324601"/>
          </a:xfrm>
          <a:prstGeom prst="ellipse">
            <a:avLst/>
          </a:prstGeom>
          <a:solidFill>
            <a:srgbClr val="0C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1980" y="2302546"/>
            <a:ext cx="5202238" cy="609601"/>
          </a:xfrm>
        </p:spPr>
        <p:txBody>
          <a:bodyPr>
            <a:noAutofit/>
          </a:bodyPr>
          <a:lstStyle/>
          <a:p>
            <a:r>
              <a:rPr lang="en-US" sz="4000" dirty="0"/>
              <a:t>Marketa Garner Walters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225" y="2921845"/>
            <a:ext cx="3587750" cy="381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Secretary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64" y="3741350"/>
            <a:ext cx="2404875" cy="13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1" y="0"/>
            <a:ext cx="10901549" cy="70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04800"/>
            <a:ext cx="6324601" cy="6324601"/>
          </a:xfrm>
          <a:prstGeom prst="ellipse">
            <a:avLst/>
          </a:prstGeom>
          <a:solidFill>
            <a:srgbClr val="0C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302546"/>
            <a:ext cx="5867400" cy="60960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Madeleine Landrieu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2921845"/>
            <a:ext cx="6172200" cy="381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Dean of Loyola University </a:t>
            </a:r>
            <a:r>
              <a:rPr lang="en-US" dirty="0" smtClean="0"/>
              <a:t>College </a:t>
            </a:r>
            <a:r>
              <a:rPr lang="en-US" dirty="0"/>
              <a:t>of Law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42" y="3885105"/>
            <a:ext cx="2305916" cy="10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04800"/>
            <a:ext cx="6324601" cy="6324601"/>
          </a:xfrm>
          <a:prstGeom prst="ellipse">
            <a:avLst/>
          </a:prstGeom>
          <a:solidFill>
            <a:srgbClr val="0C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302546"/>
            <a:ext cx="5867400" cy="60960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One Church, One Child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2921845"/>
            <a:ext cx="6172200" cy="381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YouTube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3350" y="3709564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www.youtube.com/watch?v=r5LefWipCYY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07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04800"/>
            <a:ext cx="6324601" cy="6324601"/>
          </a:xfrm>
          <a:prstGeom prst="ellipse">
            <a:avLst/>
          </a:prstGeom>
          <a:solidFill>
            <a:srgbClr val="0C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4228"/>
            <a:ext cx="5715000" cy="60960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First Lady Donna Edwards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04800"/>
            <a:ext cx="6324601" cy="6324601"/>
          </a:xfrm>
          <a:prstGeom prst="ellipse">
            <a:avLst/>
          </a:prstGeom>
          <a:solidFill>
            <a:srgbClr val="0C1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302546"/>
            <a:ext cx="5867400" cy="60960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Kim Carver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2921845"/>
            <a:ext cx="6172200" cy="381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President of the Board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733800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564" y="2020517"/>
            <a:ext cx="5082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3CBB2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does a foster care/adoption ministry look like in my church?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3CBB2">
                  <a:lumMod val="60000"/>
                  <a:lumOff val="4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31" r="16936"/>
          <a:stretch/>
        </p:blipFill>
        <p:spPr>
          <a:xfrm>
            <a:off x="6383868" y="1583265"/>
            <a:ext cx="4724400" cy="389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9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533400"/>
            <a:ext cx="10445579" cy="592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0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57" y="582956"/>
            <a:ext cx="10319018" cy="5809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5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38" y="0"/>
            <a:ext cx="10515600" cy="1325563"/>
          </a:xfrm>
        </p:spPr>
        <p:txBody>
          <a:bodyPr/>
          <a:lstStyle/>
          <a:p>
            <a:r>
              <a:rPr lang="en-US" dirty="0" smtClean="0"/>
              <a:t>Wading in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929924" y="10903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0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9F4F77B0-14F5-4E29-8ABD-409A5CCAAB31}" vid="{5A933346-38F8-42BD-BB04-877426AB4C76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</TotalTime>
  <Words>120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Corbel</vt:lpstr>
      <vt:lpstr>Franklin Gothic Medium</vt:lpstr>
      <vt:lpstr>Impact</vt:lpstr>
      <vt:lpstr>Basketball 16x9</vt:lpstr>
      <vt:lpstr>Depth</vt:lpstr>
      <vt:lpstr>PowerPoint Presentation</vt:lpstr>
      <vt:lpstr>Madeleine Landrieu</vt:lpstr>
      <vt:lpstr>One Church, One Child</vt:lpstr>
      <vt:lpstr>First Lady Donna Edwards</vt:lpstr>
      <vt:lpstr>Kim Carver</vt:lpstr>
      <vt:lpstr>PowerPoint Presentation</vt:lpstr>
      <vt:lpstr>PowerPoint Presentation</vt:lpstr>
      <vt:lpstr>PowerPoint Presentation</vt:lpstr>
      <vt:lpstr>Wading in</vt:lpstr>
      <vt:lpstr>PowerPoint Presentation</vt:lpstr>
      <vt:lpstr>PowerPoint Presentation</vt:lpstr>
      <vt:lpstr>Marketa Garner Walters</vt:lpstr>
      <vt:lpstr>PowerPoint Presentation</vt:lpstr>
      <vt:lpstr>Custom Show 1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Virgil Purvis III</dc:creator>
  <cp:lastModifiedBy>Virgil Purvis III</cp:lastModifiedBy>
  <cp:revision>114</cp:revision>
  <dcterms:created xsi:type="dcterms:W3CDTF">2018-09-11T17:30:25Z</dcterms:created>
  <dcterms:modified xsi:type="dcterms:W3CDTF">2019-08-28T15:17:34Z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